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13A_9CE7E83F.xml" ContentType="application/vnd.ms-powerpoint.comments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14" r:id="rId5"/>
  </p:sldIdLst>
  <p:sldSz cx="9144000" cy="5143500" type="screen16x9"/>
  <p:notesSz cx="6858000" cy="9144000"/>
  <p:custDataLst>
    <p:tags r:id="rId7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A7506D40-40CE-42B9-B1C9-85648D606B5C}">
          <p14:sldIdLst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7FB00C-AC2B-D172-1E7B-53D60CB1070B}" name="matth" initials="ms" userId="matth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18" autoAdjust="0"/>
    <p:restoredTop sz="94660"/>
  </p:normalViewPr>
  <p:slideViewPr>
    <p:cSldViewPr>
      <p:cViewPr varScale="1">
        <p:scale>
          <a:sx n="149" d="100"/>
          <a:sy n="149" d="100"/>
        </p:scale>
        <p:origin x="270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  <pc:docChgLst>
    <pc:chgData name="Kassem, Rana [GTSBE]" userId="e4c360c7-7847-46e6-bdb2-4d20c8ce8a85" providerId="ADAL" clId="{533CEEAA-011C-486C-917C-7460D41DC620}"/>
    <pc:docChg chg="modSld">
      <pc:chgData name="Kassem, Rana [GTSBE]" userId="e4c360c7-7847-46e6-bdb2-4d20c8ce8a85" providerId="ADAL" clId="{533CEEAA-011C-486C-917C-7460D41DC620}" dt="2021-05-19T08:03:14.307" v="9" actId="113"/>
      <pc:docMkLst>
        <pc:docMk/>
      </pc:docMkLst>
      <pc:sldChg chg="addSp modSp mod">
        <pc:chgData name="Kassem, Rana [GTSBE]" userId="e4c360c7-7847-46e6-bdb2-4d20c8ce8a85" providerId="ADAL" clId="{533CEEAA-011C-486C-917C-7460D41DC620}" dt="2021-05-19T08:03:14.307" v="9" actId="113"/>
        <pc:sldMkLst>
          <pc:docMk/>
          <pc:sldMk cId="2632443967" sldId="314"/>
        </pc:sldMkLst>
        <pc:spChg chg="mod">
          <ac:chgData name="Kassem, Rana [GTSBE]" userId="e4c360c7-7847-46e6-bdb2-4d20c8ce8a85" providerId="ADAL" clId="{533CEEAA-011C-486C-917C-7460D41DC620}" dt="2021-05-19T08:02:55.151" v="0" actId="1076"/>
          <ac:spMkLst>
            <pc:docMk/>
            <pc:sldMk cId="2632443967" sldId="314"/>
            <ac:spMk id="9" creationId="{A2C44AA8-93B2-5D44-9491-F0CE9E2D6310}"/>
          </ac:spMkLst>
        </pc:spChg>
        <pc:spChg chg="add mod">
          <ac:chgData name="Kassem, Rana [GTSBE]" userId="e4c360c7-7847-46e6-bdb2-4d20c8ce8a85" providerId="ADAL" clId="{533CEEAA-011C-486C-917C-7460D41DC620}" dt="2021-05-19T08:03:14.307" v="9" actId="113"/>
          <ac:spMkLst>
            <pc:docMk/>
            <pc:sldMk cId="2632443967" sldId="314"/>
            <ac:spMk id="14" creationId="{F0315B88-2014-4462-8672-55969C107896}"/>
          </ac:spMkLst>
        </pc:spChg>
      </pc:sldChg>
    </pc:docChg>
  </pc:docChgLst>
  <pc:docChgLst>
    <pc:chgData name="Sara Ri" userId="9ec1c9eb43831685" providerId="LiveId" clId="{C003933E-B280-47F6-9176-F5F2CE1CF380}"/>
    <pc:docChg chg="modSld">
      <pc:chgData name="Sara Ri" userId="9ec1c9eb43831685" providerId="LiveId" clId="{C003933E-B280-47F6-9176-F5F2CE1CF380}" dt="2021-12-01T14:09:34.946" v="19" actId="20577"/>
      <pc:docMkLst>
        <pc:docMk/>
      </pc:docMkLst>
      <pc:sldChg chg="modSp mod addCm">
        <pc:chgData name="Sara Ri" userId="9ec1c9eb43831685" providerId="LiveId" clId="{C003933E-B280-47F6-9176-F5F2CE1CF380}" dt="2021-12-01T14:09:34.946" v="19" actId="20577"/>
        <pc:sldMkLst>
          <pc:docMk/>
          <pc:sldMk cId="2632443967" sldId="314"/>
        </pc:sldMkLst>
        <pc:spChg chg="mod">
          <ac:chgData name="Sara Ri" userId="9ec1c9eb43831685" providerId="LiveId" clId="{C003933E-B280-47F6-9176-F5F2CE1CF380}" dt="2021-12-01T14:09:34.946" v="19" actId="20577"/>
          <ac:spMkLst>
            <pc:docMk/>
            <pc:sldMk cId="2632443967" sldId="314"/>
            <ac:spMk id="13" creationId="{D44306A0-95CC-0B4A-B6FE-2E2A2EB7F66F}"/>
          </ac:spMkLst>
        </pc:spChg>
        <pc:spChg chg="mod">
          <ac:chgData name="Sara Ri" userId="9ec1c9eb43831685" providerId="LiveId" clId="{C003933E-B280-47F6-9176-F5F2CE1CF380}" dt="2021-12-01T14:08:44.265" v="9" actId="20577"/>
          <ac:spMkLst>
            <pc:docMk/>
            <pc:sldMk cId="2632443967" sldId="314"/>
            <ac:spMk id="14" creationId="{F0315B88-2014-4462-8672-55969C107896}"/>
          </ac:spMkLst>
        </pc:spChg>
      </pc:sldChg>
    </pc:docChg>
  </pc:docChgLst>
</pc:chgInfo>
</file>

<file path=ppt/comments/modernComment_13A_9CE7E83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D780388-FE92-44F6-A9BC-AFFFFB7B197C}" authorId="{F67FB00C-AC2B-D172-1E7B-53D60CB1070B}" created="2021-12-01T14:09:05.65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632443967" sldId="314"/>
      <ac:picMk id="10" creationId="{E2BF95B0-4144-A848-B094-35FAF05BC3E7}"/>
    </ac:deMkLst>
    <p188:txBody>
      <a:bodyPr/>
      <a:lstStyle/>
      <a:p>
        <a:r>
          <a:rPr lang="fr-FR"/>
          <a:t>For consistency, please replace [DE COMPLIANCE] with [COMPLIANCE]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57"/>
            <a:ext cx="1163853" cy="53652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xmlns="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="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="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xmlns="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xmlns="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6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xmlns="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73" y="199929"/>
            <a:ext cx="1413991" cy="47458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18/10/relationships/comments" Target="../comments/modernComment_13A_9CE7E83F.xml"/><Relationship Id="rId3" Type="http://schemas.openxmlformats.org/officeDocument/2006/relationships/image" Target="../media/image5.png"/><Relationship Id="rId7" Type="http://schemas.openxmlformats.org/officeDocument/2006/relationships/hyperlink" Target="https://www.advamed.org/issues/ethics-compliance/global-distributor-compliance-toolkit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xmlns="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600" b="1" i="0" strike="noStrike" cap="none" spc="0" baseline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Bonne tenue des livres et registres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C8C89E8-59C8-5749-9887-E81E03073D15}"/>
              </a:ext>
            </a:extLst>
          </p:cNvPr>
          <p:cNvSpPr txBox="1"/>
          <p:nvPr/>
        </p:nvSpPr>
        <p:spPr>
          <a:xfrm>
            <a:off x="381001" y="1581150"/>
            <a:ext cx="7772400" cy="3657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1000"/>
              </a:spcAft>
            </a:pPr>
            <a:r>
              <a:rPr lang="fr-FR" sz="18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Les sociétés doivent tenir des registres financiers exacts.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2C44AA8-93B2-5D44-9491-F0CE9E2D6310}"/>
              </a:ext>
            </a:extLst>
          </p:cNvPr>
          <p:cNvSpPr txBox="1"/>
          <p:nvPr/>
        </p:nvSpPr>
        <p:spPr>
          <a:xfrm>
            <a:off x="112187" y="67643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INSÉRER LE NOM DE LA SOCIÉTÉ, DE L’ÉVÉNEMENT, LE TITRE ET LE LOGO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96593FC-F528-5E42-934A-1FF94446BA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8333" b="18875"/>
          <a:stretch>
            <a:fillRect/>
          </a:stretch>
        </p:blipFill>
        <p:spPr>
          <a:xfrm>
            <a:off x="5867401" y="1446871"/>
            <a:ext cx="3276599" cy="36966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3A8131F-BE79-9749-8452-4F308B863D58}"/>
              </a:ext>
            </a:extLst>
          </p:cNvPr>
          <p:cNvSpPr txBox="1"/>
          <p:nvPr/>
        </p:nvSpPr>
        <p:spPr>
          <a:xfrm>
            <a:off x="381001" y="2112174"/>
            <a:ext cx="2895599" cy="24391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fr-FR" sz="14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Vous </a:t>
            </a:r>
            <a:r>
              <a:rPr lang="fr-FR" sz="14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devez</a:t>
            </a:r>
            <a:r>
              <a:rPr lang="fr-FR" sz="14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 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fr-F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Décrire de manière précise et complète les transactions dans vos registres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fr-F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Tenir des registres précis et transparents de toutes les dépenses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fr-F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Détailler les produits et les activités promotionnelles dans vos registres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44306A0-95CC-0B4A-B6FE-2E2A2EB7F66F}"/>
              </a:ext>
            </a:extLst>
          </p:cNvPr>
          <p:cNvSpPr txBox="1"/>
          <p:nvPr/>
        </p:nvSpPr>
        <p:spPr>
          <a:xfrm>
            <a:off x="3758148" y="2112174"/>
            <a:ext cx="4623852" cy="312649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fr-FR" sz="14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Vous </a:t>
            </a:r>
            <a:r>
              <a:rPr lang="fr-FR" sz="14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ne devez pas</a:t>
            </a:r>
            <a:r>
              <a:rPr lang="fr-FR" sz="14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 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fr-F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Créer de faux enregistrements ou documents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fr-F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Créer de comptes frauduleux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fr-F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Dissimuler des paiements ou des cadeaux dans le coût du produit ou </a:t>
            </a:r>
            <a:r>
              <a:rPr lang="fr-FR" sz="14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les</a:t>
            </a:r>
            <a:r>
              <a:rPr lang="fr-F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réductions proposés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fr-F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Fournir de faux documents ou d’autres informations frauduleuses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fr-F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Créer des descriptions intentionnellement vagues pour dissimuler des dépenses ou des paiements irréguliers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fr-F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Faire une description erronée des paiements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E15B77EC-29AE-714F-92B2-7D03B93C8B34}"/>
              </a:ext>
            </a:extLst>
          </p:cNvPr>
          <p:cNvCxnSpPr/>
          <p:nvPr/>
        </p:nvCxnSpPr>
        <p:spPr>
          <a:xfrm>
            <a:off x="3352800" y="2220523"/>
            <a:ext cx="4263" cy="274320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0315B88-2014-4462-8672-55969C107896}"/>
              </a:ext>
            </a:extLst>
          </p:cNvPr>
          <p:cNvSpPr txBox="1"/>
          <p:nvPr/>
        </p:nvSpPr>
        <p:spPr>
          <a:xfrm>
            <a:off x="-29030" y="45988"/>
            <a:ext cx="7268025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ct val="0"/>
              </a:spcBef>
              <a:spcAft>
                <a:spcPct val="0"/>
              </a:spcAft>
            </a:pPr>
            <a:r>
              <a:rPr lang="fr-FR" sz="1100" b="1" i="0" strike="noStrike" cap="none" spc="0" baseline="0" dirty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Avertissement</a:t>
            </a:r>
            <a:r>
              <a:rPr lang="fr-FR" sz="1100" b="0" i="0" strike="noStrike" cap="none" spc="0" baseline="0" dirty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 : </a:t>
            </a:r>
            <a:r>
              <a:rPr lang="fr-FR" sz="1100" b="1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veuillez noter que ce document est extrait de la « Boîte à outils Compliance globale des distributeurs » de l'Advanced </a:t>
            </a:r>
            <a:r>
              <a:rPr lang="fr-FR" sz="1100" b="1" i="0" strike="noStrike" cap="none" spc="0" baseline="0" dirty="0" err="1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Medical</a:t>
            </a:r>
            <a:r>
              <a:rPr lang="fr-FR" sz="1100" b="1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 </a:t>
            </a:r>
            <a:r>
              <a:rPr lang="fr-FR" sz="1100" b="1" i="0" strike="noStrike" cap="none" spc="0" baseline="0" dirty="0" err="1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Technology</a:t>
            </a:r>
            <a:r>
              <a:rPr lang="fr-FR" sz="1100" b="1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 Association® (</a:t>
            </a:r>
            <a:r>
              <a:rPr lang="fr-FR" sz="1100" b="1" i="0" strike="noStrike" cap="none" spc="0" baseline="0" dirty="0" err="1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AdvaMed</a:t>
            </a:r>
            <a:r>
              <a:rPr lang="fr-FR" sz="1100" b="1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®), site web : </a:t>
            </a:r>
            <a:r>
              <a:rPr lang="fr-FR" sz="1100" b="0" i="0" u="sng" strike="noStrike" cap="none" spc="0" baseline="0" dirty="0">
                <a:solidFill>
                  <a:srgbClr val="313537"/>
                </a:solidFill>
                <a:effectLst/>
                <a:uFill>
                  <a:solidFill>
                    <a:srgbClr val="313537"/>
                  </a:solidFill>
                </a:uFill>
                <a:latin typeface="Lato"/>
                <a:ea typeface="Lato"/>
                <a:cs typeface="Lato"/>
                <a:hlinkClick r:id="rId7" history="0"/>
              </a:rPr>
              <a:t>https://www.advamed.org/issues/ethics-compliance/global-distributor-compliance-toolkit</a:t>
            </a:r>
            <a:r>
              <a:rPr lang="fr-FR" sz="1100" b="0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 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2443967"/>
      </p:ext>
    </p:extLst>
  </p:cSld>
  <p:clrMapOvr>
    <a:masterClrMapping/>
  </p:clrMapOvr>
  <p:transition/>
  <p:extLst mod="1">
    <p:ext uri="{6950BFC3-D8DA-4A85-94F7-54DA5524770B}">
      <p188:commentRel xmlns:p188="http://schemas.microsoft.com/office/powerpoint/2018/8/main" xmlns="" r:id="rId8"/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02.28"/>
  <p:tag name="AS_TITLE" val="Aspose.Slides for Java"/>
  <p:tag name="AS_VERSION" val="21.2"/>
  <p:tag name="ARTICULATE_PROJECT_OPEN" val="0"/>
  <p:tag name="ARTICULATE_DESIGN_ID_OFFICE THEME" val="843BDrqb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94564A-3F7C-4A34-9B3A-24DC0761A1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customXml/itemProps3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0</TotalTime>
  <Words>37</Words>
  <Application>Microsoft Office PowerPoint</Application>
  <PresentationFormat>On-screen Show (16:9)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Dušan Sekulović</cp:lastModifiedBy>
  <cp:revision>100</cp:revision>
  <dcterms:created xsi:type="dcterms:W3CDTF">2019-12-09T14:45:42Z</dcterms:created>
  <dcterms:modified xsi:type="dcterms:W3CDTF">2021-12-02T10:51:25Z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  <property fmtid="{D5CDD505-2E9C-101B-9397-08002B2CF9AE}" pid="3" name="ArticulateGUID">
    <vt:lpwstr>9D4367DE-04CB-4F69-8259-289FFF9F124F</vt:lpwstr>
  </property>
  <property fmtid="{D5CDD505-2E9C-101B-9397-08002B2CF9AE}" pid="4" name="ArticulatePath">
    <vt:lpwstr>Keeping Good Books &amp; Records Must &amp; Must Not_fr-FR</vt:lpwstr>
  </property>
</Properties>
</file>